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C0B3CEE-08B9-4691-8537-50BA05A2BBC3}" type="datetimeFigureOut">
              <a:rPr lang="en-US" smtClean="0"/>
              <a:pPr/>
              <a:t>9/3/2013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145B8BE-0DDE-465E-B6B4-9F03E83FE7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3CEE-08B9-4691-8537-50BA05A2BBC3}" type="datetimeFigureOut">
              <a:rPr lang="en-US" smtClean="0"/>
              <a:pPr/>
              <a:t>9/3/2013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B8BE-0DDE-465E-B6B4-9F03E83FE7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3CEE-08B9-4691-8537-50BA05A2BBC3}" type="datetimeFigureOut">
              <a:rPr lang="en-US" smtClean="0"/>
              <a:pPr/>
              <a:t>9/3/2013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B8BE-0DDE-465E-B6B4-9F03E83FE7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C0B3CEE-08B9-4691-8537-50BA05A2BBC3}" type="datetimeFigureOut">
              <a:rPr lang="en-US" smtClean="0"/>
              <a:pPr/>
              <a:t>9/3/2013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145B8BE-0DDE-465E-B6B4-9F03E83FE7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C0B3CEE-08B9-4691-8537-50BA05A2BBC3}" type="datetimeFigureOut">
              <a:rPr lang="en-US" smtClean="0"/>
              <a:pPr/>
              <a:t>9/3/2013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145B8BE-0DDE-465E-B6B4-9F03E83FE7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3CEE-08B9-4691-8537-50BA05A2BBC3}" type="datetimeFigureOut">
              <a:rPr lang="en-US" smtClean="0"/>
              <a:pPr/>
              <a:t>9/3/2013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B8BE-0DDE-465E-B6B4-9F03E83FE7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3CEE-08B9-4691-8537-50BA05A2BBC3}" type="datetimeFigureOut">
              <a:rPr lang="en-US" smtClean="0"/>
              <a:pPr/>
              <a:t>9/3/2013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B8BE-0DDE-465E-B6B4-9F03E83FE7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0B3CEE-08B9-4691-8537-50BA05A2BBC3}" type="datetimeFigureOut">
              <a:rPr lang="en-US" smtClean="0"/>
              <a:pPr/>
              <a:t>9/3/2013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45B8BE-0DDE-465E-B6B4-9F03E83FE7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3CEE-08B9-4691-8537-50BA05A2BBC3}" type="datetimeFigureOut">
              <a:rPr lang="en-US" smtClean="0"/>
              <a:pPr/>
              <a:t>9/3/2013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B8BE-0DDE-465E-B6B4-9F03E83FE7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C0B3CEE-08B9-4691-8537-50BA05A2BBC3}" type="datetimeFigureOut">
              <a:rPr lang="en-US" smtClean="0"/>
              <a:pPr/>
              <a:t>9/3/2013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145B8BE-0DDE-465E-B6B4-9F03E83FE7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0B3CEE-08B9-4691-8537-50BA05A2BBC3}" type="datetimeFigureOut">
              <a:rPr lang="en-US" smtClean="0"/>
              <a:pPr/>
              <a:t>9/3/2013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45B8BE-0DDE-465E-B6B4-9F03E83FE7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C0B3CEE-08B9-4691-8537-50BA05A2BBC3}" type="datetimeFigureOut">
              <a:rPr lang="en-US" smtClean="0"/>
              <a:pPr/>
              <a:t>9/3/2013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145B8BE-0DDE-465E-B6B4-9F03E83FE7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 smtClean="0"/>
              <a:t>The days of Summer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by eve bunting </a:t>
            </a:r>
            <a:br>
              <a:rPr lang="en-US" dirty="0" smtClean="0"/>
            </a:br>
            <a:r>
              <a:rPr lang="en-US" dirty="0" smtClean="0"/>
              <a:t>and William low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Rich Vocabulary Practice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rgbClr val="7030A0"/>
                </a:solidFill>
              </a:rPr>
              <a:t>Flutter, fluttering, fluttered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Flutter: To move about quickly</a:t>
            </a:r>
          </a:p>
          <a:p>
            <a:pPr>
              <a:buNone/>
            </a:pPr>
            <a:r>
              <a:rPr lang="en-US" i="1" dirty="0" smtClean="0"/>
              <a:t>Jo-Jo is so skinny – skinny as the little starling that once flew against our window and that I held for a minute before it </a:t>
            </a:r>
            <a:r>
              <a:rPr lang="en-US" b="1" i="1" dirty="0" smtClean="0"/>
              <a:t>fluttered</a:t>
            </a:r>
            <a:r>
              <a:rPr lang="en-US" i="1" dirty="0" smtClean="0"/>
              <a:t> away.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dirty="0" smtClean="0"/>
              <a:t>Which animal moves by </a:t>
            </a:r>
            <a:r>
              <a:rPr lang="en-US" b="1" dirty="0" smtClean="0"/>
              <a:t>fluttering</a:t>
            </a:r>
            <a:r>
              <a:rPr lang="en-US" dirty="0" smtClean="0"/>
              <a:t>?  How can you tell the animal would </a:t>
            </a:r>
            <a:r>
              <a:rPr lang="en-US" b="1" smtClean="0"/>
              <a:t>flutter</a:t>
            </a:r>
            <a:r>
              <a:rPr lang="en-US" smtClean="0"/>
              <a:t> when it moves?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A.					B.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fluttering2 (Small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4724400"/>
            <a:ext cx="2519842" cy="1677565"/>
          </a:xfrm>
          <a:prstGeom prst="rect">
            <a:avLst/>
          </a:prstGeom>
        </p:spPr>
      </p:pic>
      <p:pic>
        <p:nvPicPr>
          <p:cNvPr id="7" name="Picture 6" descr="not fluttering (Small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4724400"/>
            <a:ext cx="2861469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00B050"/>
                </a:solidFill>
              </a:rPr>
              <a:t>generous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Generous:  Giving to others</a:t>
            </a:r>
          </a:p>
          <a:p>
            <a:pPr>
              <a:buNone/>
            </a:pPr>
            <a:r>
              <a:rPr lang="en-US" i="1" dirty="0" smtClean="0"/>
              <a:t>“I’ve got thirty-three dollars.  I’ll give you every bit,” Jo-Jo said.</a:t>
            </a:r>
          </a:p>
          <a:p>
            <a:pPr>
              <a:buNone/>
            </a:pPr>
            <a:r>
              <a:rPr lang="en-US" i="1" dirty="0" smtClean="0"/>
              <a:t>Grandma hugged us.  “That’s so </a:t>
            </a:r>
            <a:r>
              <a:rPr lang="en-US" b="1" i="1" dirty="0" smtClean="0"/>
              <a:t>generous</a:t>
            </a:r>
            <a:r>
              <a:rPr lang="en-US" i="1" dirty="0" smtClean="0"/>
              <a:t> of you, Jo-Jo.”</a:t>
            </a:r>
          </a:p>
          <a:p>
            <a:pPr>
              <a:buNone/>
            </a:pPr>
            <a:r>
              <a:rPr lang="en-US" dirty="0" smtClean="0"/>
              <a:t>Which picture shows someone being </a:t>
            </a:r>
            <a:r>
              <a:rPr lang="en-US" b="1" dirty="0" smtClean="0"/>
              <a:t>generous.</a:t>
            </a:r>
            <a:r>
              <a:rPr lang="en-US" dirty="0" smtClean="0"/>
              <a:t>  What is </a:t>
            </a:r>
            <a:r>
              <a:rPr lang="en-US" b="1" dirty="0" smtClean="0"/>
              <a:t>generous </a:t>
            </a:r>
            <a:r>
              <a:rPr lang="en-US" dirty="0" smtClean="0"/>
              <a:t>about the person in the picture?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A.					B.</a:t>
            </a:r>
            <a:endParaRPr lang="en-US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i="1" dirty="0"/>
          </a:p>
        </p:txBody>
      </p:sp>
      <p:pic>
        <p:nvPicPr>
          <p:cNvPr id="4" name="Picture 3" descr="generous2 (Small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4800600"/>
            <a:ext cx="3036570" cy="1828800"/>
          </a:xfrm>
          <a:prstGeom prst="rect">
            <a:avLst/>
          </a:prstGeom>
        </p:spPr>
      </p:pic>
      <p:pic>
        <p:nvPicPr>
          <p:cNvPr id="5" name="Picture 4" descr="not generous (Small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4648200"/>
            <a:ext cx="1676719" cy="20120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Doleful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Doleful: Full of sadness</a:t>
            </a:r>
          </a:p>
          <a:p>
            <a:pPr>
              <a:buNone/>
            </a:pPr>
            <a:r>
              <a:rPr lang="en-US" dirty="0" smtClean="0"/>
              <a:t>“</a:t>
            </a:r>
            <a:r>
              <a:rPr lang="en-US" i="1" dirty="0" smtClean="0"/>
              <a:t>Our last ice cream cone this summer,” I said.  “Our last time to feed the ducks this summer,” I said </a:t>
            </a:r>
            <a:r>
              <a:rPr lang="en-US" b="1" i="1" dirty="0" smtClean="0"/>
              <a:t>dolefully.  Doleful </a:t>
            </a:r>
            <a:r>
              <a:rPr lang="en-US" i="1" dirty="0" smtClean="0"/>
              <a:t>is how I feel right now.</a:t>
            </a:r>
          </a:p>
          <a:p>
            <a:pPr>
              <a:buNone/>
            </a:pPr>
            <a:r>
              <a:rPr lang="en-US" dirty="0" smtClean="0"/>
              <a:t>Which picture shows an animal feeling </a:t>
            </a:r>
            <a:r>
              <a:rPr lang="en-US" b="1" dirty="0" smtClean="0"/>
              <a:t>doleful?</a:t>
            </a:r>
            <a:r>
              <a:rPr lang="en-US" dirty="0" smtClean="0"/>
              <a:t>  What is it in the picture that lets you know the animal is </a:t>
            </a:r>
            <a:r>
              <a:rPr lang="en-US" b="1" dirty="0" smtClean="0"/>
              <a:t>doleful?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A.				   B.</a:t>
            </a:r>
            <a:endParaRPr lang="en-US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i="1" dirty="0" smtClean="0"/>
          </a:p>
        </p:txBody>
      </p:sp>
      <p:pic>
        <p:nvPicPr>
          <p:cNvPr id="5" name="Picture 4" descr="not doleful (Small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4495800"/>
            <a:ext cx="2205377" cy="2071587"/>
          </a:xfrm>
          <a:prstGeom prst="rect">
            <a:avLst/>
          </a:prstGeom>
        </p:spPr>
      </p:pic>
      <p:pic>
        <p:nvPicPr>
          <p:cNvPr id="6" name="Picture 5" descr="doleful1 (Small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4572000"/>
            <a:ext cx="2900362" cy="193089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</TotalTime>
  <Words>181</Words>
  <Application>Microsoft Office PowerPoint</Application>
  <PresentationFormat>On-screen Show (4:3)</PresentationFormat>
  <Paragraphs>25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Oriel</vt:lpstr>
      <vt:lpstr>The days of Summer  by eve bunting  and William low</vt:lpstr>
      <vt:lpstr> Flutter, fluttering, fluttered</vt:lpstr>
      <vt:lpstr>generous</vt:lpstr>
      <vt:lpstr>Doleful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days of Summer  by eve bunting  and William low</dc:title>
  <dc:creator>ST User</dc:creator>
  <cp:lastModifiedBy>st</cp:lastModifiedBy>
  <cp:revision>7</cp:revision>
  <dcterms:created xsi:type="dcterms:W3CDTF">2013-08-29T15:37:35Z</dcterms:created>
  <dcterms:modified xsi:type="dcterms:W3CDTF">2013-09-03T15:45:04Z</dcterms:modified>
</cp:coreProperties>
</file>